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63" r:id="rId5"/>
    <p:sldId id="259" r:id="rId6"/>
    <p:sldId id="257" r:id="rId7"/>
    <p:sldId id="264" r:id="rId8"/>
    <p:sldId id="265" r:id="rId9"/>
    <p:sldId id="258" r:id="rId10"/>
    <p:sldId id="261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DC34-9584-8FDF-FAFB-581E8D3A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04999-A633-C900-BD1F-3E0F42E1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F9D2-9C91-7497-F03B-2C807353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A6953-A234-E65E-C508-665A7F0D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46417-B6A4-91AB-6FA0-E50729ED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9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6585-A715-1B83-B44C-1415BFF8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76E92-77E2-3620-C38E-DCC5095C7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93A7-1488-D665-8619-9184E7F9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FAE10-A10E-BAC0-BD9C-05B26E50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E61FF-EAB1-6EBA-4E4A-3077C89B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A79DC-99D8-B219-58FE-9D0121CB5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09EC7-6AC3-5955-A32C-6EDB54F0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BF646-1AC9-FA53-EAD4-14C4EBA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BDC4-BE1B-1986-7540-6361FB0F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2916-F376-FCD0-D977-BD3C087B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0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0097-2B3D-8C47-D5CF-5E1650C1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9D49-C296-6C0D-D90D-58726997A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E9C6-A6B0-2194-FA43-D88F782B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B5B3-898D-E953-E4F4-306AD9FD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E565-B668-EB72-77AA-105EAAFC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77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C693-58A0-0366-0C23-093A73EA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3D87-C026-0E30-DF3D-F2E35E3F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0059-952B-5B61-2023-12B9CC15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DFA86-A463-51C1-1146-E4124163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64D7-2279-6814-628A-866D3F6A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1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326-6B1B-340A-57D8-C7DFDB41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8B7B-2DC0-BA6F-33EC-251208B23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C4CB-6806-183D-D502-4BCFCC93A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80253-1F04-B1A0-C4DC-C347DC69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1C9E5-C2D1-2E64-8F6D-5D6E5181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C2498-8E0F-DD48-3F52-1909EC0B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5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3E61-F0BF-2BAF-1B74-B62F4722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7B30-3B43-7861-C20B-17E9A52E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970C5-9678-DEE9-D168-94FCB5B52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6F6E9-4766-DD20-3AEF-30B02370F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DB4E3-7BCB-5C52-24F2-52D93837F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20625-80B1-8A2D-692F-348F00AF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0FBD6-ACA4-4422-58EF-A1F27CDB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22072-5BB0-7ED3-652D-F935A17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6CE6-F91E-08A8-2CF5-14F0DA9B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DA760-A0CD-6F32-F17D-BEDFC218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85CFC-F532-02E8-6C73-1F3B7A5B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E5D8A-2925-731E-040C-A9650607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4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DB32F-220A-F4B2-8E1E-B6AD216C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4F63C-8B8B-19C3-8358-ADFE2D6D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B2393-D305-DAB2-A45E-17342A7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06EB-B6D9-F892-3C60-57A358EF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BDCB-7B4C-094D-BBFD-57CF8422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20D4-3EA1-D2FD-2303-4B09DF7C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A855-00B2-E215-9780-20F57FEF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B7FB6-4373-FEFE-F2FA-4FA609DB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2CBD9-0074-64F0-09CD-A5EC5521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5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2916-2E1B-D0A7-48AA-53821EC3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39F58-5FDD-5BA6-ED8D-09671BD6B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68A43-E525-F320-65A6-6FA3A97A7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94D86-85B7-6F13-52FF-079442A0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03607-8CB9-C5A6-074D-CA04571A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9A365-9B81-6A1F-6C83-65E7DB21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0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033F9-3727-6D3D-D360-425910C3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4B27B-2E3C-DA05-72D5-4AE7394B4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BB6A-3AFC-6ED5-9925-FBE5EEC95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0428-E7E4-40F5-AA96-178D64F0C619}" type="datetimeFigureOut">
              <a:rPr lang="en-GB" smtClean="0"/>
              <a:t>25/03/2023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B03A-2283-38BA-47E2-A7EB8984E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458D6-8F17-B20E-C558-982A2DC50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C8D6-BF4B-430B-95BE-AB292CCE24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publicdomainpictures.net/en/view-image.php?image=112751&amp;picture=rainbow-colors-background" TargetMode="External"/><Relationship Id="rId7" Type="http://schemas.openxmlformats.org/officeDocument/2006/relationships/hyperlink" Target="http://www.byfartherstep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s://www.piqsels.com/en/public-domain-photo-sgxph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ag.ndsu.edu/publications/food-nutrition/savor-family-momen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s://www.ag.ndsu.edu/publications/food-nutrition/savor-family-moments" TargetMode="External"/><Relationship Id="rId3" Type="http://schemas.openxmlformats.org/officeDocument/2006/relationships/hyperlink" Target="https://www.publicdomainpictures.net/en/view-image.php?image=112751&amp;picture=rainbow-colors-background" TargetMode="External"/><Relationship Id="rId7" Type="http://schemas.openxmlformats.org/officeDocument/2006/relationships/hyperlink" Target="https://angdakilangpangako.blogspot.com/2018/01/how-can-we-know-what-parts-of-bible.html" TargetMode="External"/><Relationship Id="rId12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www.piqsels.com/en/public-domain-photo-sgxph" TargetMode="External"/><Relationship Id="rId5" Type="http://schemas.openxmlformats.org/officeDocument/2006/relationships/hyperlink" Target="https://publicdomainpictures.net/view-image.php?image=19590&amp;picture=gebet&amp;large=1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5.jpg"/><Relationship Id="rId9" Type="http://schemas.openxmlformats.org/officeDocument/2006/relationships/hyperlink" Target="https://stevenlhall.blogspot.com/2013/05/solitude.html" TargetMode="External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publicdomainpictures.net/en/view-image.php?image=112752&amp;picture=rainbow-colors-wallpaper" TargetMode="External"/><Relationship Id="rId7" Type="http://schemas.openxmlformats.org/officeDocument/2006/relationships/hyperlink" Target="https://angdakilangpangako.blogspot.com/2018/01/how-can-we-know-what-parts-of-bib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publicdomainpictures.net/view-image.php?image=19590&amp;picture=gebet&amp;large=1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piqsels.com/en/public-domain-photo-sgxp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2&amp;picture=rainbow-colors-wallpap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publicdomainpictures.net/en/view-image.php?image=112752&amp;picture=rainbow-colors-wallpaper" TargetMode="External"/><Relationship Id="rId7" Type="http://schemas.openxmlformats.org/officeDocument/2006/relationships/hyperlink" Target="https://angdakilangpangako.blogspot.com/2018/01/how-can-we-know-what-parts-of-bibl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publicdomainpictures.net/view-image.php?image=19590&amp;picture=gebet&amp;large=1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stevenlhall.blogspot.com/2013/05/solitude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e.com/bible/59/1pe.2.9" TargetMode="External"/><Relationship Id="rId3" Type="http://schemas.openxmlformats.org/officeDocument/2006/relationships/hyperlink" Target="https://www.publicdomainpictures.net/en/view-image.php?image=112752&amp;picture=rainbow-colors-wallpaper" TargetMode="External"/><Relationship Id="rId7" Type="http://schemas.openxmlformats.org/officeDocument/2006/relationships/hyperlink" Target="https://www.bible.com/bible/59/2co.5.2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ble.com/bible/59/eph.2.10" TargetMode="External"/><Relationship Id="rId5" Type="http://schemas.openxmlformats.org/officeDocument/2006/relationships/hyperlink" Target="https://www.bible.com/bible/59/1pe.1.23" TargetMode="External"/><Relationship Id="rId4" Type="http://schemas.openxmlformats.org/officeDocument/2006/relationships/hyperlink" Target="https://www.bible.com/bible/59/rom.8.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2751&amp;picture=rainbow-colors-backgrou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5A8211-06BF-AA24-6EA6-4CE1A717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" y="0"/>
            <a:ext cx="5390368" cy="3452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728EC-900F-D5F6-4CB7-D79949D5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600" y="1922106"/>
            <a:ext cx="3249463" cy="49358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CBF02D-3E5C-5B9D-9481-F4AC7AA0A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645" y="1846737"/>
            <a:ext cx="5598660" cy="367771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55CDD3-DB5F-9422-1796-3A207EFC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5910" y="250805"/>
            <a:ext cx="4743062" cy="1082745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Practising</a:t>
            </a:r>
            <a:endParaRPr lang="en-GB" b="1" i="1"/>
          </a:p>
        </p:txBody>
      </p:sp>
    </p:spTree>
    <p:extLst>
      <p:ext uri="{BB962C8B-B14F-4D97-AF65-F5344CB8AC3E}">
        <p14:creationId xmlns:p14="http://schemas.microsoft.com/office/powerpoint/2010/main" val="380448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43F-0713-B53F-5A07-9479FA3D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5" y="609179"/>
            <a:ext cx="9144000" cy="1154307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Results of LICC survey, 2022</a:t>
            </a:r>
            <a:endParaRPr lang="en-GB" b="1" i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B4584-69D6-3FE0-6F34-E25927D5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3" y="2709760"/>
            <a:ext cx="11602922" cy="20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43F-0713-B53F-5A07-9479FA3D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307" y="189301"/>
            <a:ext cx="9144000" cy="2387600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Consistent spiritual practices as a group of believers</a:t>
            </a:r>
            <a:endParaRPr lang="en-GB" b="1" i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5598C3-839B-61F9-70D9-933B6603D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184" y="2705876"/>
            <a:ext cx="4457147" cy="2973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04578-372A-577E-EF9C-06EB91751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68620" y="3816933"/>
            <a:ext cx="4459599" cy="2973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79BE6-8DD5-66AB-5D9D-4C9A69309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55487" y="2824848"/>
            <a:ext cx="4912330" cy="29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1F630-483A-3073-563F-6D4C9C9D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901" y="132895"/>
            <a:ext cx="6969967" cy="65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6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612FFD-B477-680A-B548-B268030BB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3" y="531844"/>
            <a:ext cx="11631467" cy="57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9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34B66-4011-7DBB-D261-F1DB0471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2028" y="363893"/>
            <a:ext cx="1903753" cy="2873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5BCF54-7FF4-5FEF-6948-CDD9CDF43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18092" y="503020"/>
            <a:ext cx="3350542" cy="2232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4C5E4-5E86-059F-1382-0307556BE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900945" y="251925"/>
            <a:ext cx="6088892" cy="2300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12EDB-32AE-55F9-50B7-588F0BA1A1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82028" y="3705482"/>
            <a:ext cx="4180641" cy="2788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B935F-386E-93C2-2531-34CFD3CAD7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697306" y="2798018"/>
            <a:ext cx="4499300" cy="2723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6AE4C-58F4-41BC-B2DE-2AF5CB700E4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07" t="5334" r="1"/>
          <a:stretch/>
        </p:blipFill>
        <p:spPr>
          <a:xfrm>
            <a:off x="7809197" y="4224068"/>
            <a:ext cx="4180640" cy="25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43F-0713-B53F-5A07-9479FA3D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065" y="609179"/>
            <a:ext cx="8671250" cy="1755808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Confidence through consistent spiritual practices</a:t>
            </a:r>
            <a:endParaRPr lang="en-GB" b="1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05B92-1EE7-D269-5139-069225561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004" y="2594150"/>
            <a:ext cx="2538454" cy="3831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B589-C524-0B7B-947A-0E11A71B1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64118" y="3656748"/>
            <a:ext cx="4500103" cy="2998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5598C3-839B-61F9-70D9-933B6603D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74024" y="2475121"/>
            <a:ext cx="5279550" cy="35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7F71-A40A-CDEE-BFD3-458763125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6266"/>
            <a:ext cx="8178800" cy="14393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i="1"/>
              <a:t>The wise and foolish builders </a:t>
            </a:r>
            <a:br>
              <a:rPr lang="en-US" sz="4400" b="1" i="1"/>
            </a:br>
            <a:r>
              <a:rPr lang="en-US" sz="4400" b="1" i="1"/>
              <a:t>Matthew 7: 24-27</a:t>
            </a:r>
            <a:endParaRPr lang="en-GB" sz="4400" b="1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04A1E-0832-3F36-B96B-B2595EB0A102}"/>
              </a:ext>
            </a:extLst>
          </p:cNvPr>
          <p:cNvSpPr/>
          <p:nvPr/>
        </p:nvSpPr>
        <p:spPr>
          <a:xfrm>
            <a:off x="550333" y="1930400"/>
            <a:ext cx="11209867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baseline="3000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3200" b="0" i="0">
                <a:solidFill>
                  <a:srgbClr val="000000"/>
                </a:solidFill>
                <a:effectLst/>
                <a:latin typeface="system-ui"/>
              </a:rPr>
              <a:t>“Therefore everyone who hears these words of mine and puts them into practice is like a wise man who built his house on the rock. </a:t>
            </a:r>
            <a:r>
              <a:rPr lang="en-US" sz="3200" b="1" i="0" baseline="3000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3200" b="0" i="0">
                <a:solidFill>
                  <a:srgbClr val="000000"/>
                </a:solidFill>
                <a:effectLst/>
                <a:latin typeface="system-ui"/>
              </a:rPr>
              <a:t>The rain came down, the streams rose, and the winds blew and beat against that house; yet it did not fall, because it had its foundation on the rock. </a:t>
            </a:r>
            <a:r>
              <a:rPr lang="en-US" sz="3200" b="1" i="0" baseline="3000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3200" b="0" i="0">
                <a:solidFill>
                  <a:srgbClr val="000000"/>
                </a:solidFill>
                <a:effectLst/>
                <a:latin typeface="system-ui"/>
              </a:rPr>
              <a:t>But everyone who hears these words of mine and does not put them into practice is like a foolish man who built his house on sand. </a:t>
            </a:r>
            <a:r>
              <a:rPr lang="en-US" sz="3200" b="1" i="0" baseline="3000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3200" b="0" i="0">
                <a:solidFill>
                  <a:srgbClr val="000000"/>
                </a:solidFill>
                <a:effectLst/>
                <a:latin typeface="system-ui"/>
              </a:rPr>
              <a:t>The rain came down, the streams rose, and the winds blew and beat against that house, and it fell with a great crash.”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79528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F0A1D-80C0-124B-9843-FAABEDDE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278" y="169095"/>
            <a:ext cx="9986971" cy="65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3E1CD-4325-492B-B286-BBA351B5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5" y="283446"/>
            <a:ext cx="10421771" cy="629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6B4E6-2F6E-BB0F-807D-D29E58556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4" y="283446"/>
            <a:ext cx="3006565" cy="25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2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1885EA-34D4-E992-4037-8D369C65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135758"/>
            <a:ext cx="4096139" cy="6586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CB41AF-EF39-0CEE-74DD-35053788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154" y="1614810"/>
            <a:ext cx="7029952" cy="4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43F-0713-B53F-5A07-9479FA3D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871" y="338591"/>
            <a:ext cx="8943656" cy="1770127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Consistent spiritual practices as an individual </a:t>
            </a:r>
            <a:endParaRPr lang="en-GB" b="1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05B92-1EE7-D269-5139-069225561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1869" y="3429000"/>
            <a:ext cx="1894641" cy="285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9B589-C524-0B7B-947A-0E11A71B1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03749" y="2383614"/>
            <a:ext cx="4514607" cy="3007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40CB-DA96-A226-4F20-6AECAA042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33140" y="4114799"/>
            <a:ext cx="6758860" cy="25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C43F-0713-B53F-5A07-9479FA3DE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871" y="338591"/>
            <a:ext cx="8943656" cy="949033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Who am I in Christ? </a:t>
            </a:r>
            <a:endParaRPr lang="en-GB" b="1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A6709-994B-89DB-6241-D6F8618EA822}"/>
              </a:ext>
            </a:extLst>
          </p:cNvPr>
          <p:cNvSpPr txBox="1"/>
          <p:nvPr/>
        </p:nvSpPr>
        <p:spPr>
          <a:xfrm>
            <a:off x="457201" y="3080727"/>
            <a:ext cx="1043162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574E54"/>
                </a:solidFill>
                <a:effectLst/>
                <a:latin typeface="Lora" panose="020B0604020202020204" pitchFamily="2" charset="0"/>
              </a:rPr>
              <a:t>I am free from the law of sin and death (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Romans 8:2</a:t>
            </a:r>
            <a:r>
              <a:rPr lang="en-US" sz="2800" b="0" i="0">
                <a:solidFill>
                  <a:srgbClr val="574E54"/>
                </a:solidFill>
                <a:effectLst/>
                <a:latin typeface="Lora" panose="020B0604020202020204" pitchFamily="2" charset="0"/>
              </a:rPr>
              <a:t>).</a:t>
            </a:r>
            <a:endParaRPr lang="en-GB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3DFF5-0E01-A0EB-04E4-936E17B2AC0B}"/>
              </a:ext>
            </a:extLst>
          </p:cNvPr>
          <p:cNvSpPr txBox="1"/>
          <p:nvPr/>
        </p:nvSpPr>
        <p:spPr>
          <a:xfrm>
            <a:off x="457201" y="1434982"/>
            <a:ext cx="1117807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I am born again—spiritually transformed, renewed and set apart for God’s purpose—through the living and everlasting word of God (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Peter 1:23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).</a:t>
            </a:r>
            <a:endParaRPr lang="en-GB" sz="2800">
              <a:solidFill>
                <a:srgbClr val="574E54"/>
              </a:solidFill>
              <a:latin typeface="Lora" panose="020B060402020202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E2CD1-F3DA-AD67-5C6B-15F3C1AA08B7}"/>
              </a:ext>
            </a:extLst>
          </p:cNvPr>
          <p:cNvSpPr txBox="1"/>
          <p:nvPr/>
        </p:nvSpPr>
        <p:spPr>
          <a:xfrm>
            <a:off x="457201" y="3937718"/>
            <a:ext cx="1043162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I am God’s workmanship, created in Christ to do good works that He has prepared for me to do (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Ephesians 2:10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).</a:t>
            </a:r>
            <a:endParaRPr lang="en-GB" sz="2800">
              <a:solidFill>
                <a:srgbClr val="574E54"/>
              </a:solidFill>
              <a:latin typeface="Lora" panose="020B06040202020202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10AC1-339B-B3DB-A6B9-B691126FD3AB}"/>
              </a:ext>
            </a:extLst>
          </p:cNvPr>
          <p:cNvSpPr txBox="1"/>
          <p:nvPr/>
        </p:nvSpPr>
        <p:spPr>
          <a:xfrm>
            <a:off x="457201" y="5225596"/>
            <a:ext cx="1073253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I am an ambassador for Christ (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). I am part of a chosen generation, a royal priesthood, a holy nation, a purchased people (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Peter 2:9</a:t>
            </a:r>
            <a:r>
              <a:rPr lang="en-US" sz="2800">
                <a:solidFill>
                  <a:srgbClr val="574E54"/>
                </a:solidFill>
                <a:latin typeface="Lora" panose="020B0604020202020204" pitchFamily="2" charset="0"/>
              </a:rPr>
              <a:t>).</a:t>
            </a:r>
            <a:endParaRPr lang="en-GB" sz="2800">
              <a:solidFill>
                <a:srgbClr val="574E54"/>
              </a:solidFill>
              <a:latin typeface="Lora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31027A-67CD-A677-0A75-990849148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871" y="338591"/>
            <a:ext cx="8943656" cy="949033"/>
          </a:xfrm>
          <a:solidFill>
            <a:schemeClr val="bg1"/>
          </a:solidFill>
        </p:spPr>
        <p:txBody>
          <a:bodyPr/>
          <a:lstStyle/>
          <a:p>
            <a:r>
              <a:rPr lang="en-US" b="1" i="1"/>
              <a:t>Rooted in Christ. </a:t>
            </a:r>
            <a:endParaRPr lang="en-GB" b="1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B06B7-BD04-7FF4-DAF2-0DFAEAE20667}"/>
              </a:ext>
            </a:extLst>
          </p:cNvPr>
          <p:cNvSpPr txBox="1"/>
          <p:nvPr/>
        </p:nvSpPr>
        <p:spPr>
          <a:xfrm>
            <a:off x="653143" y="2108718"/>
            <a:ext cx="11150081" cy="37575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 6-7 </a:t>
            </a:r>
            <a:r>
              <a:rPr lang="en-US" sz="3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as you have received Christ Jesus the Lord, walk in (union with) Him (reflecting the character in the things you do and say – living lives that lead others away from sin), </a:t>
            </a:r>
            <a:r>
              <a:rPr lang="en-US" sz="32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been deeply rooted (in Him) and now being continually built up in Him and ( becoming increasingly more) established in your faith</a:t>
            </a:r>
            <a:r>
              <a:rPr lang="en-US" sz="3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just as you were taught, and overflowing with gratitude.                                                              Amplified Bible</a:t>
            </a:r>
            <a:endParaRPr lang="en-GB" sz="3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349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Lora</vt:lpstr>
      <vt:lpstr>system-ui</vt:lpstr>
      <vt:lpstr>Office Theme</vt:lpstr>
      <vt:lpstr>Practising</vt:lpstr>
      <vt:lpstr>Confidence through consistent spiritual practices</vt:lpstr>
      <vt:lpstr>The wise and foolish builders  Matthew 7: 24-27</vt:lpstr>
      <vt:lpstr>PowerPoint Presentation</vt:lpstr>
      <vt:lpstr>PowerPoint Presentation</vt:lpstr>
      <vt:lpstr>PowerPoint Presentation</vt:lpstr>
      <vt:lpstr>Consistent spiritual practices as an individual </vt:lpstr>
      <vt:lpstr>Who am I in Christ? </vt:lpstr>
      <vt:lpstr>Rooted in Christ. </vt:lpstr>
      <vt:lpstr>Results of LICC survey, 2022</vt:lpstr>
      <vt:lpstr>Consistent spiritual practices as a group of believers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Bower</dc:creator>
  <cp:lastModifiedBy>Joan Bower</cp:lastModifiedBy>
  <cp:revision>4</cp:revision>
  <dcterms:created xsi:type="dcterms:W3CDTF">2023-03-24T20:45:13Z</dcterms:created>
  <dcterms:modified xsi:type="dcterms:W3CDTF">2023-03-25T18:41:16Z</dcterms:modified>
</cp:coreProperties>
</file>