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5379B-CFD6-A62C-F0C1-D73D246B7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0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8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E513-8310-4FB9-81A3-22EF14A5A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EF617-B834-4D0B-989C-F0B80F8CE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F6D3-B7DA-4134-BC24-DC21F61B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1124-E620-415E-8E3D-6019518FE557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C022-EFD2-4D9B-AF0B-846A1C9E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395F-A672-4A3E-9F31-A61A2268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4A35-7873-4EC6-8BE5-89D89B84E37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4D235-403C-4E0D-8C4C-DE989BB3B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9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3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9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9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2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F60D-2D2B-4553-BFCE-D856E1C647AF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5F3A7-8A2A-4C93-8147-6A10B8F73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4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D22A-9AC4-0009-7F92-B4CF3657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29B4-4B3E-0D03-8AC4-163BAC54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Matthew 12:46-50 – temporary vs eternal family</a:t>
            </a:r>
          </a:p>
          <a:p>
            <a:r>
              <a:rPr lang="en-GB" dirty="0"/>
              <a:t>Mark 10:29-30 – Blessed </a:t>
            </a:r>
          </a:p>
          <a:p>
            <a:r>
              <a:rPr lang="en-GB" dirty="0"/>
              <a:t>1 Timothy 5:8 – do not neglect your earthly family</a:t>
            </a:r>
          </a:p>
          <a:p>
            <a:r>
              <a:rPr lang="en-GB" dirty="0"/>
              <a:t>John 15:14-17  – what did Jesus command</a:t>
            </a:r>
          </a:p>
          <a:p>
            <a:r>
              <a:rPr lang="en-GB" dirty="0"/>
              <a:t>Hebrews 10:24 – meet regularly </a:t>
            </a:r>
          </a:p>
          <a:p>
            <a:r>
              <a:rPr lang="en-GB" dirty="0"/>
              <a:t>Galatians 3:28 – all one in Christ</a:t>
            </a:r>
          </a:p>
          <a:p>
            <a:r>
              <a:rPr lang="en-GB" dirty="0"/>
              <a:t>Mark 3:24-25 – no division </a:t>
            </a:r>
          </a:p>
          <a:p>
            <a:r>
              <a:rPr lang="en-GB" dirty="0"/>
              <a:t>Ephesians 4:26-27 – don’t let the sun go down!</a:t>
            </a:r>
          </a:p>
          <a:p>
            <a:r>
              <a:rPr lang="en-GB" dirty="0"/>
              <a:t>Acts 2:1 – in one place together?</a:t>
            </a:r>
          </a:p>
        </p:txBody>
      </p:sp>
    </p:spTree>
    <p:extLst>
      <p:ext uri="{BB962C8B-B14F-4D97-AF65-F5344CB8AC3E}">
        <p14:creationId xmlns:p14="http://schemas.microsoft.com/office/powerpoint/2010/main" val="373695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2A9529-C4A4-40BA-0E07-3FA8D393535A}"/>
              </a:ext>
            </a:extLst>
          </p:cNvPr>
          <p:cNvSpPr txBox="1"/>
          <p:nvPr/>
        </p:nvSpPr>
        <p:spPr>
          <a:xfrm>
            <a:off x="760164" y="1824198"/>
            <a:ext cx="732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devoted to one another in love. Honour one another above yourselves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Romans 12:10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CEEF8-4879-48D0-8FA7-F3A51E13133B}"/>
              </a:ext>
            </a:extLst>
          </p:cNvPr>
          <p:cNvSpPr txBox="1"/>
          <p:nvPr/>
        </p:nvSpPr>
        <p:spPr>
          <a:xfrm>
            <a:off x="832266" y="4097217"/>
            <a:ext cx="443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 one another just has Christ has accepted you, in order to bring praise to God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Romans 15:7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065D4-DF38-D4E4-B622-52D078168381}"/>
              </a:ext>
            </a:extLst>
          </p:cNvPr>
          <p:cNvSpPr txBox="1"/>
          <p:nvPr/>
        </p:nvSpPr>
        <p:spPr>
          <a:xfrm>
            <a:off x="760164" y="5260539"/>
            <a:ext cx="732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completely humble and gentle, be patient, bearing with each other in love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Ephesians 4:2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BC24-3968-0D35-3F87-06B1D827A5E6}"/>
              </a:ext>
            </a:extLst>
          </p:cNvPr>
          <p:cNvSpPr txBox="1"/>
          <p:nvPr/>
        </p:nvSpPr>
        <p:spPr>
          <a:xfrm>
            <a:off x="3115107" y="276248"/>
            <a:ext cx="732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 one another daily, as long as it is called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 that none of your may be hardened by sin’s deceitfulness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Hebrews 3:13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33A16-44DB-2B65-4EB3-7300DD2E71ED}"/>
              </a:ext>
            </a:extLst>
          </p:cNvPr>
          <p:cNvSpPr txBox="1"/>
          <p:nvPr/>
        </p:nvSpPr>
        <p:spPr>
          <a:xfrm>
            <a:off x="576301" y="6106833"/>
            <a:ext cx="1074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Therefore confess your sins to each other and pray for each other so that you may be healed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James 5:16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ABBF4-8D8F-7EAE-DE8A-C7D30EDE6087}"/>
              </a:ext>
            </a:extLst>
          </p:cNvPr>
          <p:cNvSpPr txBox="1"/>
          <p:nvPr/>
        </p:nvSpPr>
        <p:spPr>
          <a:xfrm>
            <a:off x="3520397" y="1204348"/>
            <a:ext cx="732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quick to listen, slow to speak and slow to become angry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1:19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3E495-BF59-3B18-CE6C-58897DAEDAD3}"/>
              </a:ext>
            </a:extLst>
          </p:cNvPr>
          <p:cNvSpPr txBox="1"/>
          <p:nvPr/>
        </p:nvSpPr>
        <p:spPr>
          <a:xfrm>
            <a:off x="518884" y="2798465"/>
            <a:ext cx="732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nothing out of selfish ambition or vain conceit. Rather, in humility value others above yourselves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Philippians 2:3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E8038-715D-B6DC-8F68-83646E163511}"/>
              </a:ext>
            </a:extLst>
          </p:cNvPr>
          <p:cNvSpPr txBox="1"/>
          <p:nvPr/>
        </p:nvSpPr>
        <p:spPr>
          <a:xfrm>
            <a:off x="7841341" y="4420383"/>
            <a:ext cx="410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kind and compassionate to one another forgiving each other, just as in Christ God forgave you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Philippians 4:32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8A9B3-682E-AA3D-F038-8B075C5C0250}"/>
              </a:ext>
            </a:extLst>
          </p:cNvPr>
          <p:cNvSpPr txBox="1"/>
          <p:nvPr/>
        </p:nvSpPr>
        <p:spPr>
          <a:xfrm>
            <a:off x="4536996" y="2457600"/>
            <a:ext cx="732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Brothers and sisters,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beleivers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must not show favouritism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C9F7A-E203-3548-08E2-2A3BF3CC9315}"/>
              </a:ext>
            </a:extLst>
          </p:cNvPr>
          <p:cNvSpPr txBox="1"/>
          <p:nvPr/>
        </p:nvSpPr>
        <p:spPr>
          <a:xfrm>
            <a:off x="4421392" y="3535571"/>
            <a:ext cx="732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in harmony, do not be proud but be willing to associate with people of low position.  Do not be conceited –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Romans 12:16</a:t>
            </a:r>
          </a:p>
        </p:txBody>
      </p:sp>
    </p:spTree>
    <p:extLst>
      <p:ext uri="{BB962C8B-B14F-4D97-AF65-F5344CB8AC3E}">
        <p14:creationId xmlns:p14="http://schemas.microsoft.com/office/powerpoint/2010/main" val="42507276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Scriptures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Scriptures</dc:title>
  <dc:creator>Martin Bower</dc:creator>
  <cp:lastModifiedBy>Martin Bower</cp:lastModifiedBy>
  <cp:revision>1</cp:revision>
  <dcterms:created xsi:type="dcterms:W3CDTF">2023-10-29T17:45:36Z</dcterms:created>
  <dcterms:modified xsi:type="dcterms:W3CDTF">2023-10-29T17:46:22Z</dcterms:modified>
</cp:coreProperties>
</file>