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57" r:id="rId6"/>
    <p:sldId id="273" r:id="rId7"/>
    <p:sldId id="274" r:id="rId8"/>
    <p:sldId id="275" r:id="rId9"/>
    <p:sldId id="276" r:id="rId10"/>
    <p:sldId id="278"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44DD-AE24-4DEC-87CF-AE448541ED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47A6EE-2368-48A9-9FCB-794B47613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2DE98A-DFF7-40BE-8DDF-33A529DB1523}"/>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5" name="Footer Placeholder 4">
            <a:extLst>
              <a:ext uri="{FF2B5EF4-FFF2-40B4-BE49-F238E27FC236}">
                <a16:creationId xmlns:a16="http://schemas.microsoft.com/office/drawing/2014/main" id="{0DE979AB-F72F-4C64-8124-B4A28E9D4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45DF7-A87D-46AE-8722-DF5FF9103CB7}"/>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46548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FB93-AF4B-4142-AD8C-A07EDB7AB0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8BB0F3-3D05-4B43-8AE3-4B3C596648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1C6F61-EFD4-4A97-B5A6-33DDF7B50F48}"/>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5" name="Footer Placeholder 4">
            <a:extLst>
              <a:ext uri="{FF2B5EF4-FFF2-40B4-BE49-F238E27FC236}">
                <a16:creationId xmlns:a16="http://schemas.microsoft.com/office/drawing/2014/main" id="{BE58FF4B-67BA-47FE-9206-53394F63D6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657DF-9B49-4C42-96D6-F90B20472BE1}"/>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411207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D485D-9831-4F2B-952B-771E4FC02A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60285-52D1-446C-94F1-F5DFCCAB3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F71F7-C8AE-4ECC-8ACC-7DC64410EA58}"/>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5" name="Footer Placeholder 4">
            <a:extLst>
              <a:ext uri="{FF2B5EF4-FFF2-40B4-BE49-F238E27FC236}">
                <a16:creationId xmlns:a16="http://schemas.microsoft.com/office/drawing/2014/main" id="{E4647E38-1615-4BD2-960E-150E023B2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3CE2BE-0301-4A1C-A7BD-8F7CD46C744A}"/>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277742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770B-FE6D-46A5-A5F6-49B2C711FC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C9882A-8DB8-4175-BE3B-920CC65C2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AFA66-4926-4653-A184-59141004F602}"/>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5" name="Footer Placeholder 4">
            <a:extLst>
              <a:ext uri="{FF2B5EF4-FFF2-40B4-BE49-F238E27FC236}">
                <a16:creationId xmlns:a16="http://schemas.microsoft.com/office/drawing/2014/main" id="{E1482461-EB68-4DB2-B8AF-8388F4E0D2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D6C7CF-0E61-4576-9837-746A4500A1A6}"/>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28276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24BB-2B46-4368-860A-0859E2209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C664E2-0DC3-4319-A830-DD6E182773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6EFAAF-B105-46E8-9A0B-621A3F891C8D}"/>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5" name="Footer Placeholder 4">
            <a:extLst>
              <a:ext uri="{FF2B5EF4-FFF2-40B4-BE49-F238E27FC236}">
                <a16:creationId xmlns:a16="http://schemas.microsoft.com/office/drawing/2014/main" id="{B67C7D1E-6461-4DD3-9CF1-FA6F179AA2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405BC9-5A44-467D-AB3C-D51B9F7BEA04}"/>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79565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5D53-D760-4251-B318-6C51D0B581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8DBAFD-249D-4C4D-837B-AC0FB5DAE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0F5A93-0C53-4694-8A6D-E4FA2560F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3E1D91-6572-441A-85A6-BEC3B4F6CD3A}"/>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6" name="Footer Placeholder 5">
            <a:extLst>
              <a:ext uri="{FF2B5EF4-FFF2-40B4-BE49-F238E27FC236}">
                <a16:creationId xmlns:a16="http://schemas.microsoft.com/office/drawing/2014/main" id="{F2A52A1C-FE26-43B1-992B-EE06A49252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E3FE93-5D6E-4E23-BEFE-634AC1FA45E7}"/>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355674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F4F1-9631-4031-BCEC-B4F4F93D8F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C9656-8345-4E06-AE54-E1623F366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72849-99C4-41BB-85A5-3F22D1F99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5240FF-210E-46C8-9802-6788441D9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72F59-6030-4B4D-BF76-F0958A804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DAAAC4-71AE-4E21-AE12-56D523D27D32}"/>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8" name="Footer Placeholder 7">
            <a:extLst>
              <a:ext uri="{FF2B5EF4-FFF2-40B4-BE49-F238E27FC236}">
                <a16:creationId xmlns:a16="http://schemas.microsoft.com/office/drawing/2014/main" id="{D3AA03C6-8ADD-4A58-82ED-E356A1D529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F0AD98-6D14-4BF9-AA67-8563277F3D0D}"/>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546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BD60-D22A-4B5D-874A-76A5C8FC18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3D24B5-BAC0-482D-9660-3AAE0501DB8C}"/>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4" name="Footer Placeholder 3">
            <a:extLst>
              <a:ext uri="{FF2B5EF4-FFF2-40B4-BE49-F238E27FC236}">
                <a16:creationId xmlns:a16="http://schemas.microsoft.com/office/drawing/2014/main" id="{EAC40B2C-4875-4AA0-B5C2-4CDB5BE641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A03EE2-C826-44E1-A1F3-67FD45B0363F}"/>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13952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CF096-05DF-4850-AC37-9EE99A0DB08B}"/>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3" name="Footer Placeholder 2">
            <a:extLst>
              <a:ext uri="{FF2B5EF4-FFF2-40B4-BE49-F238E27FC236}">
                <a16:creationId xmlns:a16="http://schemas.microsoft.com/office/drawing/2014/main" id="{B647D23C-B6E8-4854-87D7-28D8D9DCF6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DBE323-1309-471E-B9BE-E70B70C16474}"/>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408286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39F6-DFC4-42DD-8F52-8760500AF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3E6DB9-E8DF-462A-A897-613D1D444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27EF67-2A95-4449-8B52-6989AAB4B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B9370-BC86-4AF9-B5AD-3D747F13B772}"/>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6" name="Footer Placeholder 5">
            <a:extLst>
              <a:ext uri="{FF2B5EF4-FFF2-40B4-BE49-F238E27FC236}">
                <a16:creationId xmlns:a16="http://schemas.microsoft.com/office/drawing/2014/main" id="{6906E647-0571-4149-BF1A-2C66A0D7A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610D4D-B78A-428B-A7AE-CEEC6D6DDA4B}"/>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123970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551D-32F7-4236-8038-40695E8A9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FEA63C-8AA2-4EC0-82AE-E8BB44B1A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877898-3CCA-48A6-B830-5B9AD4ED1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FFCB3-5FA3-46BF-B294-8CDCB1B3EDFA}"/>
              </a:ext>
            </a:extLst>
          </p:cNvPr>
          <p:cNvSpPr>
            <a:spLocks noGrp="1"/>
          </p:cNvSpPr>
          <p:nvPr>
            <p:ph type="dt" sz="half" idx="10"/>
          </p:nvPr>
        </p:nvSpPr>
        <p:spPr/>
        <p:txBody>
          <a:bodyPr/>
          <a:lstStyle/>
          <a:p>
            <a:fld id="{C7BDC0D6-3CD3-41E9-A12F-F07811109343}" type="datetimeFigureOut">
              <a:rPr lang="en-GB" smtClean="0"/>
              <a:t>18/06/2022</a:t>
            </a:fld>
            <a:endParaRPr lang="en-GB"/>
          </a:p>
        </p:txBody>
      </p:sp>
      <p:sp>
        <p:nvSpPr>
          <p:cNvPr id="6" name="Footer Placeholder 5">
            <a:extLst>
              <a:ext uri="{FF2B5EF4-FFF2-40B4-BE49-F238E27FC236}">
                <a16:creationId xmlns:a16="http://schemas.microsoft.com/office/drawing/2014/main" id="{9473C4E0-C4E6-4372-A7EF-A9987E87CC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D712EA-AC77-451A-B5F7-C2454265566F}"/>
              </a:ext>
            </a:extLst>
          </p:cNvPr>
          <p:cNvSpPr>
            <a:spLocks noGrp="1"/>
          </p:cNvSpPr>
          <p:nvPr>
            <p:ph type="sldNum" sz="quarter" idx="12"/>
          </p:nvPr>
        </p:nvSpPr>
        <p:spPr/>
        <p:txBody>
          <a:bodyPr/>
          <a:lstStyle/>
          <a:p>
            <a:fld id="{8BA093F0-04E6-41E3-B285-FE253FE5F3A4}" type="slidenum">
              <a:rPr lang="en-GB" smtClean="0"/>
              <a:t>‹#›</a:t>
            </a:fld>
            <a:endParaRPr lang="en-GB"/>
          </a:p>
        </p:txBody>
      </p:sp>
    </p:spTree>
    <p:extLst>
      <p:ext uri="{BB962C8B-B14F-4D97-AF65-F5344CB8AC3E}">
        <p14:creationId xmlns:p14="http://schemas.microsoft.com/office/powerpoint/2010/main" val="389217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5ECE8-A7AA-4DA1-8D96-2C209D446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A1336F-F441-4986-9D40-9E2551A08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C2739F-1B6E-49F7-A464-50902C4C6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DC0D6-3CD3-41E9-A12F-F07811109343}" type="datetimeFigureOut">
              <a:rPr lang="en-GB" smtClean="0"/>
              <a:t>18/06/2022</a:t>
            </a:fld>
            <a:endParaRPr lang="en-GB"/>
          </a:p>
        </p:txBody>
      </p:sp>
      <p:sp>
        <p:nvSpPr>
          <p:cNvPr id="5" name="Footer Placeholder 4">
            <a:extLst>
              <a:ext uri="{FF2B5EF4-FFF2-40B4-BE49-F238E27FC236}">
                <a16:creationId xmlns:a16="http://schemas.microsoft.com/office/drawing/2014/main" id="{C6CF555D-FB20-4ED4-85C7-B6DD93667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2D77F1-4997-4B13-967D-19B34A321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093F0-04E6-41E3-B285-FE253FE5F3A4}" type="slidenum">
              <a:rPr lang="en-GB" smtClean="0"/>
              <a:t>‹#›</a:t>
            </a:fld>
            <a:endParaRPr lang="en-GB"/>
          </a:p>
        </p:txBody>
      </p:sp>
    </p:spTree>
    <p:extLst>
      <p:ext uri="{BB962C8B-B14F-4D97-AF65-F5344CB8AC3E}">
        <p14:creationId xmlns:p14="http://schemas.microsoft.com/office/powerpoint/2010/main" val="400183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www.pexels.com/photo/sunset-man-10388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www.pexels.com/photo/sunset-man-10388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71580&amp;picture=fathers-day-card-sign"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blegateway.com/passage/?search=Galatians+4%3A4-6&amp;version=AMP#fen-AMP-29138a" TargetMode="External"/><Relationship Id="rId1" Type="http://schemas.openxmlformats.org/officeDocument/2006/relationships/slideLayout" Target="../slideLayouts/slideLayout1.xml"/><Relationship Id="rId5" Type="http://schemas.openxmlformats.org/officeDocument/2006/relationships/hyperlink" Target="https://www.pexels.com/photo/sunset-man-103889/"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360645" y="266099"/>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Abba, Father!</a:t>
            </a:r>
          </a:p>
        </p:txBody>
      </p:sp>
      <p:pic>
        <p:nvPicPr>
          <p:cNvPr id="9" name="Picture 8">
            <a:extLst>
              <a:ext uri="{FF2B5EF4-FFF2-40B4-BE49-F238E27FC236}">
                <a16:creationId xmlns:a16="http://schemas.microsoft.com/office/drawing/2014/main" id="{2E944522-6DF0-70B4-80A0-42B53A893D31}"/>
              </a:ext>
            </a:extLst>
          </p:cNvPr>
          <p:cNvPicPr>
            <a:picLocks noChangeAspect="1"/>
          </p:cNvPicPr>
          <p:nvPr/>
        </p:nvPicPr>
        <p:blipFill rotWithShape="1">
          <a:blip r:embed="rId2"/>
          <a:srcRect l="1217" t="503"/>
          <a:stretch/>
        </p:blipFill>
        <p:spPr>
          <a:xfrm>
            <a:off x="905070" y="1390261"/>
            <a:ext cx="10190097" cy="5392413"/>
          </a:xfrm>
          <a:prstGeom prst="rect">
            <a:avLst/>
          </a:prstGeom>
        </p:spPr>
      </p:pic>
    </p:spTree>
    <p:extLst>
      <p:ext uri="{BB962C8B-B14F-4D97-AF65-F5344CB8AC3E}">
        <p14:creationId xmlns:p14="http://schemas.microsoft.com/office/powerpoint/2010/main" val="174561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401517" y="317240"/>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Abba, Father!</a:t>
            </a:r>
          </a:p>
        </p:txBody>
      </p:sp>
      <p:sp>
        <p:nvSpPr>
          <p:cNvPr id="5" name="Rectangle 4">
            <a:extLst>
              <a:ext uri="{FF2B5EF4-FFF2-40B4-BE49-F238E27FC236}">
                <a16:creationId xmlns:a16="http://schemas.microsoft.com/office/drawing/2014/main" id="{58831368-BF82-003D-B507-45CDECB4DC66}"/>
              </a:ext>
            </a:extLst>
          </p:cNvPr>
          <p:cNvSpPr/>
          <p:nvPr/>
        </p:nvSpPr>
        <p:spPr>
          <a:xfrm>
            <a:off x="304800" y="2911150"/>
            <a:ext cx="11582400" cy="22580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a:solidFill>
                  <a:srgbClr val="002060"/>
                </a:solidFill>
              </a:rPr>
              <a:t> </a:t>
            </a:r>
            <a:r>
              <a:rPr lang="en-US" sz="4400">
                <a:solidFill>
                  <a:srgbClr val="002060"/>
                </a:solidFill>
              </a:rPr>
              <a:t>Romans 8:16</a:t>
            </a:r>
          </a:p>
          <a:p>
            <a:pPr algn="ctr"/>
            <a:r>
              <a:rPr lang="en-US" sz="4400">
                <a:solidFill>
                  <a:srgbClr val="002060"/>
                </a:solidFill>
              </a:rPr>
              <a:t> </a:t>
            </a:r>
            <a:r>
              <a:rPr lang="en-US" sz="4000" b="1">
                <a:solidFill>
                  <a:srgbClr val="002060"/>
                </a:solidFill>
              </a:rPr>
              <a:t>The Spirit himself testifies with our spirit that we are God’s children.</a:t>
            </a:r>
            <a:endParaRPr lang="en-GB" sz="4000" b="1">
              <a:solidFill>
                <a:srgbClr val="002060"/>
              </a:solidFill>
            </a:endParaRPr>
          </a:p>
        </p:txBody>
      </p:sp>
      <p:pic>
        <p:nvPicPr>
          <p:cNvPr id="9" name="Picture 8">
            <a:extLst>
              <a:ext uri="{FF2B5EF4-FFF2-40B4-BE49-F238E27FC236}">
                <a16:creationId xmlns:a16="http://schemas.microsoft.com/office/drawing/2014/main" id="{8EF8DCA9-DB41-5300-3444-8F168985469F}"/>
              </a:ext>
            </a:extLst>
          </p:cNvPr>
          <p:cNvPicPr>
            <a:picLocks noChangeAspect="1"/>
          </p:cNvPicPr>
          <p:nvPr/>
        </p:nvPicPr>
        <p:blipFill>
          <a:blip r:embed="rId2"/>
          <a:stretch>
            <a:fillRect/>
          </a:stretch>
        </p:blipFill>
        <p:spPr>
          <a:xfrm>
            <a:off x="133739" y="196083"/>
            <a:ext cx="2138533" cy="2584440"/>
          </a:xfrm>
          <a:prstGeom prst="rect">
            <a:avLst/>
          </a:prstGeom>
        </p:spPr>
      </p:pic>
      <p:pic>
        <p:nvPicPr>
          <p:cNvPr id="11" name="Picture 10">
            <a:extLst>
              <a:ext uri="{FF2B5EF4-FFF2-40B4-BE49-F238E27FC236}">
                <a16:creationId xmlns:a16="http://schemas.microsoft.com/office/drawing/2014/main" id="{BDC439B3-6A23-C9B1-FDEE-016EBBD5CB0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619" t="25034" r="27075" b="5306"/>
          <a:stretch/>
        </p:blipFill>
        <p:spPr>
          <a:xfrm>
            <a:off x="9501672" y="196083"/>
            <a:ext cx="2241194" cy="2584440"/>
          </a:xfrm>
          <a:prstGeom prst="rect">
            <a:avLst/>
          </a:prstGeom>
        </p:spPr>
      </p:pic>
      <p:sp>
        <p:nvSpPr>
          <p:cNvPr id="3" name="Rectangle 2">
            <a:extLst>
              <a:ext uri="{FF2B5EF4-FFF2-40B4-BE49-F238E27FC236}">
                <a16:creationId xmlns:a16="http://schemas.microsoft.com/office/drawing/2014/main" id="{DE94DCFC-AA55-D20A-027F-778205865EC7}"/>
              </a:ext>
            </a:extLst>
          </p:cNvPr>
          <p:cNvSpPr/>
          <p:nvPr/>
        </p:nvSpPr>
        <p:spPr>
          <a:xfrm>
            <a:off x="1324947" y="5318449"/>
            <a:ext cx="9526555" cy="12223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0000"/>
                </a:solidFill>
              </a:rPr>
              <a:t>It’s not a passive experience! Our spirit joins with the Holy Spirit to worship God and recognise our identity.</a:t>
            </a:r>
            <a:endParaRPr lang="en-GB" sz="3200" b="1" i="1">
              <a:solidFill>
                <a:srgbClr val="FF0000"/>
              </a:solidFill>
            </a:endParaRPr>
          </a:p>
        </p:txBody>
      </p:sp>
    </p:spTree>
    <p:extLst>
      <p:ext uri="{BB962C8B-B14F-4D97-AF65-F5344CB8AC3E}">
        <p14:creationId xmlns:p14="http://schemas.microsoft.com/office/powerpoint/2010/main" val="40069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401517" y="317240"/>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Abba, Father!</a:t>
            </a:r>
          </a:p>
        </p:txBody>
      </p:sp>
      <p:sp>
        <p:nvSpPr>
          <p:cNvPr id="5" name="Rectangle 4">
            <a:extLst>
              <a:ext uri="{FF2B5EF4-FFF2-40B4-BE49-F238E27FC236}">
                <a16:creationId xmlns:a16="http://schemas.microsoft.com/office/drawing/2014/main" id="{58831368-BF82-003D-B507-45CDECB4DC66}"/>
              </a:ext>
            </a:extLst>
          </p:cNvPr>
          <p:cNvSpPr/>
          <p:nvPr/>
        </p:nvSpPr>
        <p:spPr>
          <a:xfrm>
            <a:off x="50456" y="2565918"/>
            <a:ext cx="6172026" cy="41239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4000">
                <a:solidFill>
                  <a:srgbClr val="002060"/>
                </a:solidFill>
              </a:rPr>
              <a:t>We have God as our Father.</a:t>
            </a:r>
          </a:p>
          <a:p>
            <a:pPr marL="285750" indent="-285750">
              <a:buFont typeface="Arial" panose="020B0604020202020204" pitchFamily="34" charset="0"/>
              <a:buChar char="•"/>
            </a:pPr>
            <a:r>
              <a:rPr lang="en-US" sz="4000">
                <a:solidFill>
                  <a:srgbClr val="002060"/>
                </a:solidFill>
              </a:rPr>
              <a:t>He has paid for us.</a:t>
            </a:r>
          </a:p>
          <a:p>
            <a:pPr marL="285750" indent="-285750">
              <a:buFont typeface="Arial" panose="020B0604020202020204" pitchFamily="34" charset="0"/>
              <a:buChar char="•"/>
            </a:pPr>
            <a:r>
              <a:rPr lang="en-US" sz="4000">
                <a:solidFill>
                  <a:srgbClr val="002060"/>
                </a:solidFill>
              </a:rPr>
              <a:t>He has adopted us.</a:t>
            </a:r>
          </a:p>
          <a:p>
            <a:pPr marL="285750" indent="-285750">
              <a:buFont typeface="Arial" panose="020B0604020202020204" pitchFamily="34" charset="0"/>
              <a:buChar char="•"/>
            </a:pPr>
            <a:r>
              <a:rPr lang="en-US" sz="4000">
                <a:solidFill>
                  <a:srgbClr val="002060"/>
                </a:solidFill>
              </a:rPr>
              <a:t>He cares for us.</a:t>
            </a:r>
          </a:p>
          <a:p>
            <a:pPr marL="285750" indent="-285750">
              <a:buFont typeface="Arial" panose="020B0604020202020204" pitchFamily="34" charset="0"/>
              <a:buChar char="•"/>
            </a:pPr>
            <a:r>
              <a:rPr lang="en-US" sz="4000">
                <a:solidFill>
                  <a:srgbClr val="002060"/>
                </a:solidFill>
              </a:rPr>
              <a:t>He wants us.</a:t>
            </a:r>
          </a:p>
        </p:txBody>
      </p:sp>
      <p:pic>
        <p:nvPicPr>
          <p:cNvPr id="9" name="Picture 8">
            <a:extLst>
              <a:ext uri="{FF2B5EF4-FFF2-40B4-BE49-F238E27FC236}">
                <a16:creationId xmlns:a16="http://schemas.microsoft.com/office/drawing/2014/main" id="{8EF8DCA9-DB41-5300-3444-8F168985469F}"/>
              </a:ext>
            </a:extLst>
          </p:cNvPr>
          <p:cNvPicPr>
            <a:picLocks noChangeAspect="1"/>
          </p:cNvPicPr>
          <p:nvPr/>
        </p:nvPicPr>
        <p:blipFill>
          <a:blip r:embed="rId2"/>
          <a:stretch>
            <a:fillRect/>
          </a:stretch>
        </p:blipFill>
        <p:spPr>
          <a:xfrm>
            <a:off x="133739" y="196083"/>
            <a:ext cx="2138533" cy="2584440"/>
          </a:xfrm>
          <a:prstGeom prst="rect">
            <a:avLst/>
          </a:prstGeom>
        </p:spPr>
      </p:pic>
      <p:sp>
        <p:nvSpPr>
          <p:cNvPr id="6" name="Rectangle 5">
            <a:extLst>
              <a:ext uri="{FF2B5EF4-FFF2-40B4-BE49-F238E27FC236}">
                <a16:creationId xmlns:a16="http://schemas.microsoft.com/office/drawing/2014/main" id="{54DA79FB-5096-A038-6444-B294256B96DA}"/>
              </a:ext>
            </a:extLst>
          </p:cNvPr>
          <p:cNvSpPr/>
          <p:nvPr/>
        </p:nvSpPr>
        <p:spPr>
          <a:xfrm>
            <a:off x="6096000" y="2565918"/>
            <a:ext cx="6096000" cy="412399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4000">
                <a:solidFill>
                  <a:srgbClr val="002060"/>
                </a:solidFill>
              </a:rPr>
              <a:t>He loves us.</a:t>
            </a:r>
          </a:p>
          <a:p>
            <a:pPr marL="285750" indent="-285750">
              <a:buFont typeface="Arial" panose="020B0604020202020204" pitchFamily="34" charset="0"/>
              <a:buChar char="•"/>
            </a:pPr>
            <a:r>
              <a:rPr lang="en-US" sz="4000">
                <a:solidFill>
                  <a:srgbClr val="002060"/>
                </a:solidFill>
              </a:rPr>
              <a:t>He protects us.</a:t>
            </a:r>
          </a:p>
          <a:p>
            <a:pPr marL="285750" indent="-285750">
              <a:buFont typeface="Arial" panose="020B0604020202020204" pitchFamily="34" charset="0"/>
              <a:buChar char="•"/>
            </a:pPr>
            <a:r>
              <a:rPr lang="en-US" sz="4000">
                <a:solidFill>
                  <a:srgbClr val="002060"/>
                </a:solidFill>
              </a:rPr>
              <a:t>He provides for us.</a:t>
            </a:r>
          </a:p>
          <a:p>
            <a:pPr marL="285750" indent="-285750">
              <a:buFont typeface="Arial" panose="020B0604020202020204" pitchFamily="34" charset="0"/>
              <a:buChar char="•"/>
            </a:pPr>
            <a:r>
              <a:rPr lang="en-US" sz="4000">
                <a:solidFill>
                  <a:srgbClr val="002060"/>
                </a:solidFill>
              </a:rPr>
              <a:t>He has made us an heir </a:t>
            </a:r>
            <a:r>
              <a:rPr lang="en-US" sz="3600" i="1">
                <a:solidFill>
                  <a:srgbClr val="002060"/>
                </a:solidFill>
              </a:rPr>
              <a:t>(co-heir with Christ) </a:t>
            </a:r>
            <a:r>
              <a:rPr lang="en-US" sz="4000">
                <a:solidFill>
                  <a:srgbClr val="002060"/>
                </a:solidFill>
              </a:rPr>
              <a:t>of all that he owns.</a:t>
            </a:r>
          </a:p>
          <a:p>
            <a:r>
              <a:rPr lang="en-US" sz="4000" b="1" i="1">
                <a:solidFill>
                  <a:srgbClr val="002060"/>
                </a:solidFill>
              </a:rPr>
              <a:t>          God is our father!</a:t>
            </a:r>
          </a:p>
        </p:txBody>
      </p:sp>
      <p:pic>
        <p:nvPicPr>
          <p:cNvPr id="7" name="Picture 6">
            <a:extLst>
              <a:ext uri="{FF2B5EF4-FFF2-40B4-BE49-F238E27FC236}">
                <a16:creationId xmlns:a16="http://schemas.microsoft.com/office/drawing/2014/main" id="{E9BA0A22-3074-F1FC-C28A-BE9B711FD5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619" t="25034" r="27075" b="5306"/>
          <a:stretch/>
        </p:blipFill>
        <p:spPr>
          <a:xfrm>
            <a:off x="9501672" y="196083"/>
            <a:ext cx="2241194" cy="2584440"/>
          </a:xfrm>
          <a:prstGeom prst="rect">
            <a:avLst/>
          </a:prstGeom>
        </p:spPr>
      </p:pic>
    </p:spTree>
    <p:extLst>
      <p:ext uri="{BB962C8B-B14F-4D97-AF65-F5344CB8AC3E}">
        <p14:creationId xmlns:p14="http://schemas.microsoft.com/office/powerpoint/2010/main" val="242740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1000"/>
                                        <p:tgtEl>
                                          <p:spTgt spid="6">
                                            <p:txEl>
                                              <p:pRg st="2" end="2"/>
                                            </p:txEl>
                                          </p:spTgt>
                                        </p:tgtEl>
                                      </p:cBhvr>
                                    </p:animEffect>
                                    <p:anim calcmode="lin" valueType="num">
                                      <p:cBhvr>
                                        <p:cTn id="5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1000"/>
                                        <p:tgtEl>
                                          <p:spTgt spid="6">
                                            <p:txEl>
                                              <p:pRg st="3" end="3"/>
                                            </p:txEl>
                                          </p:spTgt>
                                        </p:tgtEl>
                                      </p:cBhvr>
                                    </p:animEffect>
                                    <p:anim calcmode="lin" valueType="num">
                                      <p:cBhvr>
                                        <p:cTn id="6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fade">
                                      <p:cBhvr>
                                        <p:cTn id="70" dur="1000"/>
                                        <p:tgtEl>
                                          <p:spTgt spid="6">
                                            <p:txEl>
                                              <p:pRg st="4" end="4"/>
                                            </p:txEl>
                                          </p:spTgt>
                                        </p:tgtEl>
                                      </p:cBhvr>
                                    </p:animEffect>
                                    <p:anim calcmode="lin" valueType="num">
                                      <p:cBhvr>
                                        <p:cTn id="7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360645" y="266099"/>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Our earthly experience</a:t>
            </a:r>
          </a:p>
        </p:txBody>
      </p:sp>
      <p:pic>
        <p:nvPicPr>
          <p:cNvPr id="4" name="Picture 3">
            <a:extLst>
              <a:ext uri="{FF2B5EF4-FFF2-40B4-BE49-F238E27FC236}">
                <a16:creationId xmlns:a16="http://schemas.microsoft.com/office/drawing/2014/main" id="{F7C68C90-A68A-A47B-9065-BCB58425C4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9683" y="1846180"/>
            <a:ext cx="6131753" cy="4745721"/>
          </a:xfrm>
          <a:prstGeom prst="rect">
            <a:avLst/>
          </a:prstGeom>
        </p:spPr>
      </p:pic>
      <p:sp>
        <p:nvSpPr>
          <p:cNvPr id="8" name="Rectangle: Rounded Corners 7">
            <a:extLst>
              <a:ext uri="{FF2B5EF4-FFF2-40B4-BE49-F238E27FC236}">
                <a16:creationId xmlns:a16="http://schemas.microsoft.com/office/drawing/2014/main" id="{C0520EF1-2360-9C87-EF7D-09BDC7AC34BC}"/>
              </a:ext>
            </a:extLst>
          </p:cNvPr>
          <p:cNvSpPr/>
          <p:nvPr/>
        </p:nvSpPr>
        <p:spPr>
          <a:xfrm>
            <a:off x="6867331" y="2164702"/>
            <a:ext cx="4935893" cy="31257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solidFill>
                  <a:schemeClr val="tx1"/>
                </a:solidFill>
              </a:rPr>
              <a:t>Whatever our experience has been, our earthly fathers are a </a:t>
            </a:r>
            <a:r>
              <a:rPr lang="en-US" sz="3600" b="1" i="1">
                <a:solidFill>
                  <a:srgbClr val="FF0000"/>
                </a:solidFill>
              </a:rPr>
              <a:t>shadow</a:t>
            </a:r>
            <a:r>
              <a:rPr lang="en-US" sz="3600" b="1" i="1">
                <a:solidFill>
                  <a:schemeClr val="tx1"/>
                </a:solidFill>
              </a:rPr>
              <a:t> of our heavenly one!</a:t>
            </a:r>
            <a:endParaRPr lang="en-GB" sz="2800" b="1" i="1">
              <a:solidFill>
                <a:schemeClr val="tx1"/>
              </a:solidFill>
            </a:endParaRPr>
          </a:p>
        </p:txBody>
      </p:sp>
    </p:spTree>
    <p:extLst>
      <p:ext uri="{BB962C8B-B14F-4D97-AF65-F5344CB8AC3E}">
        <p14:creationId xmlns:p14="http://schemas.microsoft.com/office/powerpoint/2010/main" val="6236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1662899" y="224154"/>
            <a:ext cx="879466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Attributes of our Heavenly Father</a:t>
            </a:r>
          </a:p>
        </p:txBody>
      </p:sp>
      <p:sp>
        <p:nvSpPr>
          <p:cNvPr id="5" name="Rectangle 4">
            <a:extLst>
              <a:ext uri="{FF2B5EF4-FFF2-40B4-BE49-F238E27FC236}">
                <a16:creationId xmlns:a16="http://schemas.microsoft.com/office/drawing/2014/main" id="{6F121A7B-E984-FD9F-2F0E-A81ED9A1FA25}"/>
              </a:ext>
            </a:extLst>
          </p:cNvPr>
          <p:cNvSpPr/>
          <p:nvPr/>
        </p:nvSpPr>
        <p:spPr>
          <a:xfrm>
            <a:off x="65313" y="1511559"/>
            <a:ext cx="11989837" cy="16235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a:solidFill>
                  <a:srgbClr val="FF0000"/>
                </a:solidFill>
              </a:rPr>
              <a:t>The author of all life </a:t>
            </a:r>
          </a:p>
          <a:p>
            <a:r>
              <a:rPr lang="en-US" sz="4400" b="1" i="1">
                <a:solidFill>
                  <a:schemeClr val="tx1"/>
                </a:solidFill>
              </a:rPr>
              <a:t> </a:t>
            </a:r>
            <a:r>
              <a:rPr lang="en-US" sz="2400" b="1" i="1">
                <a:solidFill>
                  <a:schemeClr val="tx1"/>
                </a:solidFill>
              </a:rPr>
              <a:t>1 Corinthians 8:6 Yet for us there is one God, The Father, from whom are all things and for whom we exist.  </a:t>
            </a:r>
            <a:endParaRPr lang="en-GB" sz="2400" b="1" i="1">
              <a:solidFill>
                <a:schemeClr val="tx1"/>
              </a:solidFill>
            </a:endParaRPr>
          </a:p>
        </p:txBody>
      </p:sp>
      <p:sp>
        <p:nvSpPr>
          <p:cNvPr id="7" name="Rectangle 6">
            <a:extLst>
              <a:ext uri="{FF2B5EF4-FFF2-40B4-BE49-F238E27FC236}">
                <a16:creationId xmlns:a16="http://schemas.microsoft.com/office/drawing/2014/main" id="{C15964A9-D881-3D48-E5F4-A65FDD89D7A5}"/>
              </a:ext>
            </a:extLst>
          </p:cNvPr>
          <p:cNvSpPr/>
          <p:nvPr/>
        </p:nvSpPr>
        <p:spPr>
          <a:xfrm>
            <a:off x="65310" y="5223369"/>
            <a:ext cx="11989837" cy="141047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a:solidFill>
                  <a:srgbClr val="FF0000"/>
                </a:solidFill>
              </a:rPr>
              <a:t>Protector of the weak and vulnerable</a:t>
            </a:r>
          </a:p>
          <a:p>
            <a:r>
              <a:rPr lang="en-US" sz="4400" b="1" i="1">
                <a:solidFill>
                  <a:schemeClr val="tx1"/>
                </a:solidFill>
              </a:rPr>
              <a:t> </a:t>
            </a:r>
            <a:r>
              <a:rPr lang="en-US" sz="2400" b="1" i="1">
                <a:solidFill>
                  <a:schemeClr val="tx1"/>
                </a:solidFill>
              </a:rPr>
              <a:t>Psalm 68:5 Father of the fatherless and protector of widows is God in his holy habitation.</a:t>
            </a:r>
            <a:endParaRPr lang="en-GB" sz="2400" b="1" i="1">
              <a:solidFill>
                <a:schemeClr val="tx1"/>
              </a:solidFill>
            </a:endParaRPr>
          </a:p>
        </p:txBody>
      </p:sp>
      <p:sp>
        <p:nvSpPr>
          <p:cNvPr id="6" name="Rectangle 5">
            <a:extLst>
              <a:ext uri="{FF2B5EF4-FFF2-40B4-BE49-F238E27FC236}">
                <a16:creationId xmlns:a16="http://schemas.microsoft.com/office/drawing/2014/main" id="{FF7D5BED-906A-9009-E599-F6DC477088EA}"/>
              </a:ext>
            </a:extLst>
          </p:cNvPr>
          <p:cNvSpPr/>
          <p:nvPr/>
        </p:nvSpPr>
        <p:spPr>
          <a:xfrm>
            <a:off x="65310" y="3308172"/>
            <a:ext cx="11989837" cy="16235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a:solidFill>
                  <a:srgbClr val="FF0000"/>
                </a:solidFill>
              </a:rPr>
              <a:t>Our personal creator!</a:t>
            </a:r>
          </a:p>
          <a:p>
            <a:r>
              <a:rPr lang="en-US" sz="4400" b="1" i="1">
                <a:solidFill>
                  <a:schemeClr val="tx1"/>
                </a:solidFill>
              </a:rPr>
              <a:t> </a:t>
            </a:r>
            <a:r>
              <a:rPr lang="en-US" sz="2400" b="1" i="1">
                <a:solidFill>
                  <a:schemeClr val="tx1"/>
                </a:solidFill>
              </a:rPr>
              <a:t>Psalm 139: 13 For you formed my inward parts; you knitted me together in my mother’s womb.</a:t>
            </a:r>
            <a:endParaRPr lang="en-GB" sz="2400" b="1" i="1">
              <a:solidFill>
                <a:schemeClr val="tx1"/>
              </a:solidFill>
            </a:endParaRPr>
          </a:p>
        </p:txBody>
      </p:sp>
    </p:spTree>
    <p:extLst>
      <p:ext uri="{BB962C8B-B14F-4D97-AF65-F5344CB8AC3E}">
        <p14:creationId xmlns:p14="http://schemas.microsoft.com/office/powerpoint/2010/main" val="21818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121A7B-E984-FD9F-2F0E-A81ED9A1FA25}"/>
              </a:ext>
            </a:extLst>
          </p:cNvPr>
          <p:cNvSpPr/>
          <p:nvPr/>
        </p:nvSpPr>
        <p:spPr>
          <a:xfrm>
            <a:off x="65313" y="1511559"/>
            <a:ext cx="11989837" cy="16235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a:solidFill>
                  <a:srgbClr val="FF0000"/>
                </a:solidFill>
              </a:rPr>
              <a:t>Abounding in love  </a:t>
            </a:r>
            <a:r>
              <a:rPr lang="en-US" sz="2400" b="1" i="1">
                <a:solidFill>
                  <a:schemeClr val="tx1"/>
                </a:solidFill>
              </a:rPr>
              <a:t>John 3:16 For God so loved the world that he sent his only son….</a:t>
            </a:r>
            <a:r>
              <a:rPr lang="en-US" sz="4400" b="1" i="1">
                <a:solidFill>
                  <a:schemeClr val="tx1"/>
                </a:solidFill>
              </a:rPr>
              <a:t> </a:t>
            </a:r>
            <a:r>
              <a:rPr lang="en-US" sz="2400" b="1" i="1">
                <a:solidFill>
                  <a:schemeClr val="tx1"/>
                </a:solidFill>
              </a:rPr>
              <a:t>I John 3:1 See what kind of love the Father has given to us, that we should be called children of God; and so we are.</a:t>
            </a:r>
            <a:endParaRPr lang="en-GB" sz="2400" b="1" i="1">
              <a:solidFill>
                <a:schemeClr val="tx1"/>
              </a:solidFill>
            </a:endParaRPr>
          </a:p>
        </p:txBody>
      </p:sp>
      <p:sp>
        <p:nvSpPr>
          <p:cNvPr id="7" name="Rectangle 6">
            <a:extLst>
              <a:ext uri="{FF2B5EF4-FFF2-40B4-BE49-F238E27FC236}">
                <a16:creationId xmlns:a16="http://schemas.microsoft.com/office/drawing/2014/main" id="{C15964A9-D881-3D48-E5F4-A65FDD89D7A5}"/>
              </a:ext>
            </a:extLst>
          </p:cNvPr>
          <p:cNvSpPr/>
          <p:nvPr/>
        </p:nvSpPr>
        <p:spPr>
          <a:xfrm>
            <a:off x="65312" y="3273490"/>
            <a:ext cx="11989837" cy="141047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a:solidFill>
                  <a:srgbClr val="FF0000"/>
                </a:solidFill>
              </a:rPr>
              <a:t>Strict yet loving</a:t>
            </a:r>
            <a:r>
              <a:rPr lang="en-US" sz="4400" b="1" i="1">
                <a:solidFill>
                  <a:schemeClr val="tx1"/>
                </a:solidFill>
              </a:rPr>
              <a:t> </a:t>
            </a:r>
            <a:r>
              <a:rPr lang="en-US" sz="2400" b="1" i="1">
                <a:solidFill>
                  <a:schemeClr val="tx1"/>
                </a:solidFill>
              </a:rPr>
              <a:t>Proverbs 3:11,12 My son, do not make light of the Lord’s discipline, and do not lose heart when he rebukes you, because the Lord disciplines the one loves and he chastens everyone he accepts as his son. </a:t>
            </a:r>
            <a:endParaRPr lang="en-GB" sz="2400" b="1" i="1">
              <a:solidFill>
                <a:schemeClr val="tx1"/>
              </a:solidFill>
            </a:endParaRPr>
          </a:p>
        </p:txBody>
      </p:sp>
      <p:sp>
        <p:nvSpPr>
          <p:cNvPr id="6" name="Rectangle 5">
            <a:extLst>
              <a:ext uri="{FF2B5EF4-FFF2-40B4-BE49-F238E27FC236}">
                <a16:creationId xmlns:a16="http://schemas.microsoft.com/office/drawing/2014/main" id="{A380E0B8-87B2-A2ED-71B0-8DAFA6761EFA}"/>
              </a:ext>
            </a:extLst>
          </p:cNvPr>
          <p:cNvSpPr/>
          <p:nvPr/>
        </p:nvSpPr>
        <p:spPr>
          <a:xfrm>
            <a:off x="65311" y="4822371"/>
            <a:ext cx="11989837" cy="16235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a:solidFill>
                  <a:srgbClr val="FF0000"/>
                </a:solidFill>
              </a:rPr>
              <a:t>Merciful and comforting</a:t>
            </a:r>
          </a:p>
          <a:p>
            <a:r>
              <a:rPr lang="en-US" sz="4400" b="1" i="1">
                <a:solidFill>
                  <a:schemeClr val="tx1"/>
                </a:solidFill>
              </a:rPr>
              <a:t> </a:t>
            </a:r>
            <a:r>
              <a:rPr lang="en-US" sz="2400" b="1" i="1">
                <a:solidFill>
                  <a:schemeClr val="tx1"/>
                </a:solidFill>
              </a:rPr>
              <a:t>2 Corinthians 1:3-4 ..the Father of mercies and God of all comfort. </a:t>
            </a:r>
            <a:endParaRPr lang="en-GB" sz="2400" b="1" i="1">
              <a:solidFill>
                <a:schemeClr val="tx1"/>
              </a:solidFill>
            </a:endParaRPr>
          </a:p>
        </p:txBody>
      </p:sp>
      <p:sp>
        <p:nvSpPr>
          <p:cNvPr id="8" name="Rectangle 7">
            <a:extLst>
              <a:ext uri="{FF2B5EF4-FFF2-40B4-BE49-F238E27FC236}">
                <a16:creationId xmlns:a16="http://schemas.microsoft.com/office/drawing/2014/main" id="{1AD3D6DA-15AF-869C-335A-FB03DB9F7304}"/>
              </a:ext>
            </a:extLst>
          </p:cNvPr>
          <p:cNvSpPr/>
          <p:nvPr/>
        </p:nvSpPr>
        <p:spPr>
          <a:xfrm>
            <a:off x="1662899" y="224154"/>
            <a:ext cx="879466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Attributes of our Heavenly Father</a:t>
            </a:r>
          </a:p>
        </p:txBody>
      </p:sp>
    </p:spTree>
    <p:extLst>
      <p:ext uri="{BB962C8B-B14F-4D97-AF65-F5344CB8AC3E}">
        <p14:creationId xmlns:p14="http://schemas.microsoft.com/office/powerpoint/2010/main" val="13248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D92377-D9E9-46CD-B1BD-92070FC27E12}"/>
              </a:ext>
            </a:extLst>
          </p:cNvPr>
          <p:cNvSpPr/>
          <p:nvPr/>
        </p:nvSpPr>
        <p:spPr>
          <a:xfrm>
            <a:off x="5142451" y="4949505"/>
            <a:ext cx="6651444" cy="1622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2060"/>
                </a:solidFill>
              </a:rPr>
              <a:t>Luke 15: 20 …</a:t>
            </a:r>
            <a:r>
              <a:rPr lang="en-US" sz="2400">
                <a:solidFill>
                  <a:srgbClr val="002060"/>
                </a:solidFill>
              </a:rPr>
              <a:t>But while he was still a long way off, his father saw him and was filled with compassion for him; he ran to his son, threw his arms around him and kissed him.</a:t>
            </a:r>
            <a:r>
              <a:rPr lang="en-US"/>
              <a:t>.</a:t>
            </a:r>
            <a:endParaRPr lang="en-GB" sz="3200" b="1">
              <a:solidFill>
                <a:srgbClr val="002060"/>
              </a:solidFill>
            </a:endParaRPr>
          </a:p>
        </p:txBody>
      </p:sp>
      <p:sp>
        <p:nvSpPr>
          <p:cNvPr id="6" name="Rectangle 5">
            <a:extLst>
              <a:ext uri="{FF2B5EF4-FFF2-40B4-BE49-F238E27FC236}">
                <a16:creationId xmlns:a16="http://schemas.microsoft.com/office/drawing/2014/main" id="{41C8A2F0-3BE9-09D9-92F3-959914BC162A}"/>
              </a:ext>
            </a:extLst>
          </p:cNvPr>
          <p:cNvSpPr/>
          <p:nvPr/>
        </p:nvSpPr>
        <p:spPr>
          <a:xfrm>
            <a:off x="1662899" y="224154"/>
            <a:ext cx="879466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rgbClr val="002060"/>
                </a:solidFill>
              </a:rPr>
              <a:t>The loving, caring, forgiving Father</a:t>
            </a:r>
          </a:p>
        </p:txBody>
      </p:sp>
      <p:pic>
        <p:nvPicPr>
          <p:cNvPr id="3" name="Picture 2">
            <a:extLst>
              <a:ext uri="{FF2B5EF4-FFF2-40B4-BE49-F238E27FC236}">
                <a16:creationId xmlns:a16="http://schemas.microsoft.com/office/drawing/2014/main" id="{D688A0A0-1921-3114-2DF5-884E698BF46B}"/>
              </a:ext>
            </a:extLst>
          </p:cNvPr>
          <p:cNvPicPr>
            <a:picLocks noChangeAspect="1"/>
          </p:cNvPicPr>
          <p:nvPr/>
        </p:nvPicPr>
        <p:blipFill>
          <a:blip r:embed="rId2"/>
          <a:stretch>
            <a:fillRect/>
          </a:stretch>
        </p:blipFill>
        <p:spPr>
          <a:xfrm>
            <a:off x="729842" y="1390020"/>
            <a:ext cx="3972390" cy="5316977"/>
          </a:xfrm>
          <a:prstGeom prst="rect">
            <a:avLst/>
          </a:prstGeom>
        </p:spPr>
      </p:pic>
      <p:pic>
        <p:nvPicPr>
          <p:cNvPr id="7" name="Picture 6">
            <a:extLst>
              <a:ext uri="{FF2B5EF4-FFF2-40B4-BE49-F238E27FC236}">
                <a16:creationId xmlns:a16="http://schemas.microsoft.com/office/drawing/2014/main" id="{9B9292D2-FFFC-F11B-2C7A-8DE7E8E2AE40}"/>
              </a:ext>
            </a:extLst>
          </p:cNvPr>
          <p:cNvPicPr>
            <a:picLocks noChangeAspect="1"/>
          </p:cNvPicPr>
          <p:nvPr/>
        </p:nvPicPr>
        <p:blipFill rotWithShape="1">
          <a:blip r:embed="rId3"/>
          <a:srcRect l="1177" t="2275"/>
          <a:stretch/>
        </p:blipFill>
        <p:spPr>
          <a:xfrm>
            <a:off x="6361003" y="1484852"/>
            <a:ext cx="3452419" cy="3398288"/>
          </a:xfrm>
          <a:prstGeom prst="rect">
            <a:avLst/>
          </a:prstGeom>
        </p:spPr>
      </p:pic>
    </p:spTree>
    <p:extLst>
      <p:ext uri="{BB962C8B-B14F-4D97-AF65-F5344CB8AC3E}">
        <p14:creationId xmlns:p14="http://schemas.microsoft.com/office/powerpoint/2010/main" val="216997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360645" y="266099"/>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Abba, Father!</a:t>
            </a:r>
          </a:p>
        </p:txBody>
      </p:sp>
      <p:sp>
        <p:nvSpPr>
          <p:cNvPr id="4" name="Rectangle 3">
            <a:extLst>
              <a:ext uri="{FF2B5EF4-FFF2-40B4-BE49-F238E27FC236}">
                <a16:creationId xmlns:a16="http://schemas.microsoft.com/office/drawing/2014/main" id="{D1671703-3315-C1CB-DDA2-124CDFFE3E43}"/>
              </a:ext>
            </a:extLst>
          </p:cNvPr>
          <p:cNvSpPr/>
          <p:nvPr/>
        </p:nvSpPr>
        <p:spPr>
          <a:xfrm>
            <a:off x="2520378" y="1431518"/>
            <a:ext cx="6651444" cy="1622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a:solidFill>
                  <a:srgbClr val="002060"/>
                </a:solidFill>
              </a:rPr>
              <a:t> </a:t>
            </a:r>
            <a:r>
              <a:rPr lang="en-US">
                <a:solidFill>
                  <a:srgbClr val="002060"/>
                </a:solidFill>
              </a:rPr>
              <a:t>Mark 14 v 36</a:t>
            </a:r>
          </a:p>
          <a:p>
            <a:pPr algn="ctr"/>
            <a:r>
              <a:rPr lang="en-US">
                <a:solidFill>
                  <a:srgbClr val="002060"/>
                </a:solidFill>
              </a:rPr>
              <a:t> </a:t>
            </a:r>
            <a:r>
              <a:rPr lang="en-US" sz="2800">
                <a:solidFill>
                  <a:srgbClr val="002060"/>
                </a:solidFill>
              </a:rPr>
              <a:t>“</a:t>
            </a:r>
            <a:r>
              <a:rPr lang="en-US" sz="2800" b="1">
                <a:solidFill>
                  <a:srgbClr val="002060"/>
                </a:solidFill>
              </a:rPr>
              <a:t>Abba, Father</a:t>
            </a:r>
            <a:r>
              <a:rPr lang="en-US" sz="2800">
                <a:solidFill>
                  <a:srgbClr val="002060"/>
                </a:solidFill>
              </a:rPr>
              <a:t>,” he said, “everything is possible for you. Take this cup from me. Yet not what I will, but what you will.</a:t>
            </a:r>
            <a:r>
              <a:rPr lang="en-US" sz="2800"/>
              <a:t>.”</a:t>
            </a:r>
            <a:endParaRPr lang="en-GB" sz="2800" b="1">
              <a:solidFill>
                <a:srgbClr val="002060"/>
              </a:solidFill>
            </a:endParaRPr>
          </a:p>
        </p:txBody>
      </p:sp>
      <p:pic>
        <p:nvPicPr>
          <p:cNvPr id="5" name="Picture 4">
            <a:extLst>
              <a:ext uri="{FF2B5EF4-FFF2-40B4-BE49-F238E27FC236}">
                <a16:creationId xmlns:a16="http://schemas.microsoft.com/office/drawing/2014/main" id="{42E16470-FC52-1DB9-4A77-9AEEB3BBB9D6}"/>
              </a:ext>
            </a:extLst>
          </p:cNvPr>
          <p:cNvPicPr>
            <a:picLocks noChangeAspect="1"/>
          </p:cNvPicPr>
          <p:nvPr/>
        </p:nvPicPr>
        <p:blipFill>
          <a:blip r:embed="rId2"/>
          <a:stretch>
            <a:fillRect/>
          </a:stretch>
        </p:blipFill>
        <p:spPr>
          <a:xfrm>
            <a:off x="3470988" y="3216400"/>
            <a:ext cx="5078707" cy="3493340"/>
          </a:xfrm>
          <a:prstGeom prst="rect">
            <a:avLst/>
          </a:prstGeom>
        </p:spPr>
      </p:pic>
    </p:spTree>
    <p:extLst>
      <p:ext uri="{BB962C8B-B14F-4D97-AF65-F5344CB8AC3E}">
        <p14:creationId xmlns:p14="http://schemas.microsoft.com/office/powerpoint/2010/main" val="200018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360645" y="266099"/>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Abba, Father!</a:t>
            </a:r>
          </a:p>
        </p:txBody>
      </p:sp>
      <p:pic>
        <p:nvPicPr>
          <p:cNvPr id="6" name="Picture 5">
            <a:extLst>
              <a:ext uri="{FF2B5EF4-FFF2-40B4-BE49-F238E27FC236}">
                <a16:creationId xmlns:a16="http://schemas.microsoft.com/office/drawing/2014/main" id="{816C2C21-1E6B-DE28-7BE5-D656DF006492}"/>
              </a:ext>
            </a:extLst>
          </p:cNvPr>
          <p:cNvPicPr>
            <a:picLocks noChangeAspect="1"/>
          </p:cNvPicPr>
          <p:nvPr/>
        </p:nvPicPr>
        <p:blipFill>
          <a:blip r:embed="rId2"/>
          <a:stretch>
            <a:fillRect/>
          </a:stretch>
        </p:blipFill>
        <p:spPr>
          <a:xfrm>
            <a:off x="2099388" y="1382672"/>
            <a:ext cx="8444205" cy="5317292"/>
          </a:xfrm>
          <a:prstGeom prst="rect">
            <a:avLst/>
          </a:prstGeom>
        </p:spPr>
      </p:pic>
    </p:spTree>
    <p:extLst>
      <p:ext uri="{BB962C8B-B14F-4D97-AF65-F5344CB8AC3E}">
        <p14:creationId xmlns:p14="http://schemas.microsoft.com/office/powerpoint/2010/main" val="379517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397967" y="126140"/>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Abba, Father!</a:t>
            </a:r>
          </a:p>
        </p:txBody>
      </p:sp>
      <p:pic>
        <p:nvPicPr>
          <p:cNvPr id="4" name="Picture 3">
            <a:extLst>
              <a:ext uri="{FF2B5EF4-FFF2-40B4-BE49-F238E27FC236}">
                <a16:creationId xmlns:a16="http://schemas.microsoft.com/office/drawing/2014/main" id="{04C0ABE2-C7BE-0AC0-163E-A6CC82953075}"/>
              </a:ext>
            </a:extLst>
          </p:cNvPr>
          <p:cNvPicPr>
            <a:picLocks noChangeAspect="1"/>
          </p:cNvPicPr>
          <p:nvPr/>
        </p:nvPicPr>
        <p:blipFill>
          <a:blip r:embed="rId2"/>
          <a:stretch>
            <a:fillRect/>
          </a:stretch>
        </p:blipFill>
        <p:spPr>
          <a:xfrm>
            <a:off x="1635967" y="1230663"/>
            <a:ext cx="8770776" cy="5501197"/>
          </a:xfrm>
          <a:prstGeom prst="rect">
            <a:avLst/>
          </a:prstGeom>
        </p:spPr>
      </p:pic>
    </p:spTree>
    <p:extLst>
      <p:ext uri="{BB962C8B-B14F-4D97-AF65-F5344CB8AC3E}">
        <p14:creationId xmlns:p14="http://schemas.microsoft.com/office/powerpoint/2010/main" val="227562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2F32-C19D-4161-ADF5-D3B5FB4B58F7}"/>
              </a:ext>
            </a:extLst>
          </p:cNvPr>
          <p:cNvSpPr/>
          <p:nvPr/>
        </p:nvSpPr>
        <p:spPr>
          <a:xfrm>
            <a:off x="2401517" y="317240"/>
            <a:ext cx="6970910" cy="101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002060"/>
                </a:solidFill>
              </a:rPr>
              <a:t>Abba, Father!</a:t>
            </a:r>
          </a:p>
        </p:txBody>
      </p:sp>
      <p:sp>
        <p:nvSpPr>
          <p:cNvPr id="5" name="Rectangle 4">
            <a:extLst>
              <a:ext uri="{FF2B5EF4-FFF2-40B4-BE49-F238E27FC236}">
                <a16:creationId xmlns:a16="http://schemas.microsoft.com/office/drawing/2014/main" id="{58831368-BF82-003D-B507-45CDECB4DC66}"/>
              </a:ext>
            </a:extLst>
          </p:cNvPr>
          <p:cNvSpPr/>
          <p:nvPr/>
        </p:nvSpPr>
        <p:spPr>
          <a:xfrm>
            <a:off x="133740" y="2037868"/>
            <a:ext cx="11924521" cy="4782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a:solidFill>
                  <a:srgbClr val="002060"/>
                </a:solidFill>
              </a:rPr>
              <a:t> </a:t>
            </a:r>
            <a:r>
              <a:rPr lang="en-US" sz="4400">
                <a:solidFill>
                  <a:srgbClr val="002060"/>
                </a:solidFill>
              </a:rPr>
              <a:t>Galatians 4:4-6</a:t>
            </a:r>
          </a:p>
          <a:p>
            <a:pPr algn="ctr"/>
            <a:r>
              <a:rPr lang="en-US" sz="4400">
                <a:solidFill>
                  <a:srgbClr val="002060"/>
                </a:solidFill>
              </a:rPr>
              <a:t> </a:t>
            </a:r>
            <a:r>
              <a:rPr lang="en-US" sz="3200" b="1">
                <a:solidFill>
                  <a:srgbClr val="002060"/>
                </a:solidFill>
              </a:rPr>
              <a:t>4 But when [in God’s plan] the proper time had fully come, God sent His Son, born of a woman, born under the [regulations of the] Law, 5 so that He might redeem and liberate those who were under the Law, that we [who believe] might be adopted as sons [as God’s children with all rights as fully grown members of a family]. 6 And because you [really] are [His] sons, God has sent the Spirit of His Son into our hearts, crying out, [</a:t>
            </a:r>
            <a:r>
              <a:rPr lang="en-US" sz="3200" b="1">
                <a:solidFill>
                  <a:srgbClr val="002060"/>
                </a:solidFill>
                <a:hlinkClick r:id="rId2" tooltip="See footnote a">
                  <a:extLst>
                    <a:ext uri="{A12FA001-AC4F-418D-AE19-62706E023703}">
                      <ahyp:hlinkClr xmlns:ahyp="http://schemas.microsoft.com/office/drawing/2018/hyperlinkcolor" val="tx"/>
                    </a:ext>
                  </a:extLst>
                </a:hlinkClick>
              </a:rPr>
              <a:t>a</a:t>
            </a:r>
            <a:r>
              <a:rPr lang="en-US" sz="3200" b="1">
                <a:solidFill>
                  <a:srgbClr val="002060"/>
                </a:solidFill>
              </a:rPr>
              <a:t>]“Abba! Father!”</a:t>
            </a:r>
            <a:endParaRPr lang="en-GB" sz="3200">
              <a:solidFill>
                <a:srgbClr val="002060"/>
              </a:solidFill>
            </a:endParaRPr>
          </a:p>
          <a:p>
            <a:pPr algn="ctr"/>
            <a:r>
              <a:rPr lang="en-US" sz="3200">
                <a:solidFill>
                  <a:srgbClr val="002060"/>
                </a:solidFill>
              </a:rPr>
              <a:t> </a:t>
            </a:r>
            <a:endParaRPr lang="en-GB" sz="3200" b="1">
              <a:solidFill>
                <a:srgbClr val="002060"/>
              </a:solidFill>
            </a:endParaRPr>
          </a:p>
        </p:txBody>
      </p:sp>
      <p:pic>
        <p:nvPicPr>
          <p:cNvPr id="9" name="Picture 8">
            <a:extLst>
              <a:ext uri="{FF2B5EF4-FFF2-40B4-BE49-F238E27FC236}">
                <a16:creationId xmlns:a16="http://schemas.microsoft.com/office/drawing/2014/main" id="{8EF8DCA9-DB41-5300-3444-8F168985469F}"/>
              </a:ext>
            </a:extLst>
          </p:cNvPr>
          <p:cNvPicPr>
            <a:picLocks noChangeAspect="1"/>
          </p:cNvPicPr>
          <p:nvPr/>
        </p:nvPicPr>
        <p:blipFill>
          <a:blip r:embed="rId3"/>
          <a:stretch>
            <a:fillRect/>
          </a:stretch>
        </p:blipFill>
        <p:spPr>
          <a:xfrm>
            <a:off x="133739" y="196083"/>
            <a:ext cx="2138533" cy="2584440"/>
          </a:xfrm>
          <a:prstGeom prst="rect">
            <a:avLst/>
          </a:prstGeom>
        </p:spPr>
      </p:pic>
      <p:pic>
        <p:nvPicPr>
          <p:cNvPr id="11" name="Picture 10">
            <a:extLst>
              <a:ext uri="{FF2B5EF4-FFF2-40B4-BE49-F238E27FC236}">
                <a16:creationId xmlns:a16="http://schemas.microsoft.com/office/drawing/2014/main" id="{BDC439B3-6A23-C9B1-FDEE-016EBBD5CB0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619" t="25034" r="27075" b="5306"/>
          <a:stretch/>
        </p:blipFill>
        <p:spPr>
          <a:xfrm>
            <a:off x="9501672" y="196083"/>
            <a:ext cx="2241194" cy="2584440"/>
          </a:xfrm>
          <a:prstGeom prst="rect">
            <a:avLst/>
          </a:prstGeom>
        </p:spPr>
      </p:pic>
    </p:spTree>
    <p:extLst>
      <p:ext uri="{BB962C8B-B14F-4D97-AF65-F5344CB8AC3E}">
        <p14:creationId xmlns:p14="http://schemas.microsoft.com/office/powerpoint/2010/main" val="35281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551</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Bower</dc:creator>
  <cp:lastModifiedBy>Joan Bower</cp:lastModifiedBy>
  <cp:revision>16</cp:revision>
  <dcterms:created xsi:type="dcterms:W3CDTF">2022-04-04T10:44:48Z</dcterms:created>
  <dcterms:modified xsi:type="dcterms:W3CDTF">2022-06-18T11:58:56Z</dcterms:modified>
</cp:coreProperties>
</file>